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106d38e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106d38e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ee80b5dd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ee80b5dd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e80b5dd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e80b5dd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ee80b5d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ee80b5dd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ee80b5dd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ee80b5dd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ee80b5dd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ee80b5dd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ee80b5dd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ee80b5dd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ee80b5dd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ee80b5dd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ee80b5dd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ee80b5dd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589B79-28B0-4D12-A297-DE5897E9723E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0053" y="823627"/>
            <a:ext cx="86028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60" b="1">
                <a:solidFill>
                  <a:srgbClr val="C0504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br>
              <a:rPr lang="en" sz="2160" b="1">
                <a:solidFill>
                  <a:srgbClr val="C0504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" sz="2160" b="1">
                <a:solidFill>
                  <a:srgbClr val="C0504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Subject Name : MOBILE COMPUTING</a:t>
            </a:r>
            <a:br>
              <a:rPr lang="en" sz="2160" b="1">
                <a:solidFill>
                  <a:srgbClr val="C0504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br>
              <a:rPr lang="en" sz="2160" b="1">
                <a:solidFill>
                  <a:srgbClr val="C0504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" sz="2160" b="1">
                <a:solidFill>
                  <a:srgbClr val="C0504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Presentation  Title : MULTICARRIER MODULATION</a:t>
            </a:r>
            <a:br>
              <a:rPr lang="en" sz="2160" b="1">
                <a:solidFill>
                  <a:srgbClr val="C0504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2160" b="1">
              <a:solidFill>
                <a:srgbClr val="C0504D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0054" y="2408454"/>
            <a:ext cx="8777100" cy="23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504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Team Members:                                        Register number:</a:t>
            </a:r>
            <a:endParaRPr sz="2000" b="1">
              <a:solidFill>
                <a:srgbClr val="C0504D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		  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1.ARUN KUMAR.S                           210617104005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2.BALAJI.S                                          210617104008</a:t>
            </a:r>
            <a:endParaRPr sz="2000" b="1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3.LINGESH A.J                                  210617104026                                 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4.JANARDH.K                                   210617104022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	5.PUSHPARAJ.K                              210617104043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 	6.SHIDEN DAVID                           21061710404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-81275" y="196279"/>
            <a:ext cx="90798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JEPPIAAR INSTITUTE OF TECHNOLOGY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“Self-Belief | Self Discipline | Self Respect”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Department of Computer Science and Engineering</a:t>
            </a:r>
            <a:endParaRPr/>
          </a:p>
        </p:txBody>
      </p:sp>
      <p:pic>
        <p:nvPicPr>
          <p:cNvPr id="57" name="Google Shape;57;p13" descr="F:\SUBJECTS\JIT_COURSE FILE CONTENTS\JIT_ISO _DNV GL_ISO 9001-2015\ISO_Images_Logo\ISO 9001-2015 (JPG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820" y="115750"/>
            <a:ext cx="885063" cy="70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383" y="115750"/>
            <a:ext cx="905407" cy="707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27" y="0"/>
            <a:ext cx="9143999" cy="514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Future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360045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r>
              <a:rPr lang="en-US" sz="2000" dirty="0">
                <a:latin typeface="Palatino Linotype" pitchFamily="18" charset="0"/>
              </a:rPr>
              <a:t>Multi carrier Modulation will be used in latest </a:t>
            </a:r>
            <a:r>
              <a:rPr lang="en-US" sz="2000" dirty="0" err="1">
                <a:latin typeface="Palatino Linotype" pitchFamily="18" charset="0"/>
              </a:rPr>
              <a:t>techologies</a:t>
            </a:r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0"/>
            <a:ext cx="8839200" cy="468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71550"/>
            <a:ext cx="8229600" cy="240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>
              <a:latin typeface="Palatino Linotyp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2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60045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r>
              <a:rPr lang="en-US" sz="2000" dirty="0">
                <a:latin typeface="Palatino Linotype" pitchFamily="18" charset="0"/>
              </a:rPr>
              <a:t>Wikipedia</a:t>
            </a:r>
          </a:p>
          <a:p>
            <a:r>
              <a:rPr lang="en-US" sz="2000" dirty="0">
                <a:latin typeface="Palatino Linotype" pitchFamily="18" charset="0"/>
              </a:rPr>
              <a:t>Satellite world</a:t>
            </a:r>
          </a:p>
          <a:p>
            <a:r>
              <a:rPr lang="en-US" sz="2000" dirty="0" err="1">
                <a:latin typeface="Palatino Linotype" pitchFamily="18" charset="0"/>
              </a:rPr>
              <a:t>Slideshare</a:t>
            </a:r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0"/>
            <a:ext cx="8839200" cy="468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41063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6" y="0"/>
            <a:ext cx="9143999" cy="514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6" y="0"/>
            <a:ext cx="9143999" cy="514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" y="-1"/>
            <a:ext cx="91408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" y="1"/>
            <a:ext cx="91408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" y="-1"/>
            <a:ext cx="91408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" y="-1"/>
            <a:ext cx="91408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" y="-1"/>
            <a:ext cx="91408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54</Words>
  <Application>Microsoft Office PowerPoint</Application>
  <PresentationFormat>On-screen Show (16:9)</PresentationFormat>
  <Paragraphs>42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Scope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Hashu</dc:creator>
  <cp:lastModifiedBy>Hashu</cp:lastModifiedBy>
  <cp:revision>3</cp:revision>
  <dcterms:modified xsi:type="dcterms:W3CDTF">2021-03-12T11:38:31Z</dcterms:modified>
</cp:coreProperties>
</file>